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97" r:id="rId5"/>
    <p:sldId id="599" r:id="rId6"/>
    <p:sldId id="596"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0" autoAdjust="0"/>
  </p:normalViewPr>
  <p:slideViewPr>
    <p:cSldViewPr snapToGrid="0" showGuides="1">
      <p:cViewPr varScale="1">
        <p:scale>
          <a:sx n="107" d="100"/>
          <a:sy n="107" d="100"/>
        </p:scale>
        <p:origin x="120" y="4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5/9/2023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David M. Rogers</a:t>
            </a:r>
            <a:r>
              <a:rPr lang="en-US" sz="2000" dirty="0"/>
              <a:t> (him/his)</a:t>
            </a:r>
            <a:br>
              <a:rPr lang="en-US" sz="2000" dirty="0"/>
            </a:br>
            <a:r>
              <a:rPr lang="en-US" sz="2000" dirty="0"/>
              <a:t>Oak Ridge National Laboratory</a:t>
            </a:r>
          </a:p>
          <a:p>
            <a:endParaRPr lang="en-US" sz="2000" dirty="0">
              <a:latin typeface="+mn-lt"/>
            </a:endParaRPr>
          </a:p>
          <a:p>
            <a:r>
              <a:rPr lang="en-US" sz="2000" dirty="0">
                <a:latin typeface="+mn-lt"/>
              </a:rPr>
              <a:t>Better Scientific Software tutorial @ </a:t>
            </a:r>
            <a:r>
              <a:rPr lang="en-US" sz="2000" dirty="0">
                <a:effectLst/>
                <a:latin typeface="+mn-lt"/>
              </a:rPr>
              <a:t> ISC23</a:t>
            </a:r>
          </a:p>
          <a:p>
            <a:pPr>
              <a:spcBef>
                <a:spcPts val="2800"/>
              </a:spcBef>
            </a:pPr>
            <a:endParaRPr lang="en-US" sz="2000" dirty="0"/>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a:t>
            </a:r>
          </a:p>
          <a:p>
            <a:endParaRPr lang="en-US" dirty="0"/>
          </a:p>
        </p:txBody>
      </p:sp>
    </p:spTree>
    <p:extLst>
      <p:ext uri="{BB962C8B-B14F-4D97-AF65-F5344CB8AC3E}">
        <p14:creationId xmlns:p14="http://schemas.microsoft.com/office/powerpoint/2010/main" val="162804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6759</TotalTime>
  <Words>3614</Words>
  <Application>Microsoft Office PowerPoint</Application>
  <PresentationFormat>Custom</PresentationFormat>
  <Paragraphs>510</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333</cp:revision>
  <cp:lastPrinted>2017-11-02T18:35:01Z</cp:lastPrinted>
  <dcterms:created xsi:type="dcterms:W3CDTF">2018-11-06T17:28:56Z</dcterms:created>
  <dcterms:modified xsi:type="dcterms:W3CDTF">2023-05-10T00:56:46Z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